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unknown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43" r:id="rId37"/>
    <p:sldMasterId id="2147483744" r:id="rId39"/>
    <p:sldMasterId id="2147483745" r:id="rId41"/>
  </p:sldMasterIdLst>
  <p:sldIdLst>
    <p:sldId id="338" r:id="rId43"/>
    <p:sldId id="339" r:id="rId44"/>
    <p:sldId id="340" r:id="rId45"/>
    <p:sldId id="344" r:id="rId46"/>
    <p:sldId id="345" r:id="rId47"/>
    <p:sldId id="334" r:id="rId48"/>
    <p:sldId id="346" r:id="rId49"/>
    <p:sldId id="347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1" snapToObjects="1">
      <p:cViewPr varScale="1">
        <p:scale>
          <a:sx n="70" d="100"/>
          <a:sy n="70" d="100"/>
        </p:scale>
        <p:origin x="96" y="636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37" Type="http://schemas.openxmlformats.org/officeDocument/2006/relationships/slideMaster" Target="slideMasters/slideMaster1.xml"></Relationship><Relationship Id="rId38" Type="http://schemas.openxmlformats.org/officeDocument/2006/relationships/theme" Target="theme/theme1.xml"></Relationship><Relationship Id="rId39" Type="http://schemas.openxmlformats.org/officeDocument/2006/relationships/slideMaster" Target="slideMasters/slideMaster2.xml"></Relationship><Relationship Id="rId41" Type="http://schemas.openxmlformats.org/officeDocument/2006/relationships/slideMaster" Target="slideMasters/slideMaster3.xml"></Relationship><Relationship Id="rId43" Type="http://schemas.openxmlformats.org/officeDocument/2006/relationships/slide" Target="slides/slide1.xml"></Relationship><Relationship Id="rId44" Type="http://schemas.openxmlformats.org/officeDocument/2006/relationships/slide" Target="slides/slide2.xml"></Relationship><Relationship Id="rId45" Type="http://schemas.openxmlformats.org/officeDocument/2006/relationships/slide" Target="slides/slide3.xml"></Relationship><Relationship Id="rId46" Type="http://schemas.openxmlformats.org/officeDocument/2006/relationships/slide" Target="slides/slide4.xml"></Relationship><Relationship Id="rId47" Type="http://schemas.openxmlformats.org/officeDocument/2006/relationships/slide" Target="slides/slide5.xml"></Relationship><Relationship Id="rId48" Type="http://schemas.openxmlformats.org/officeDocument/2006/relationships/slide" Target="slides/slide6.xml"></Relationship><Relationship Id="rId49" Type="http://schemas.openxmlformats.org/officeDocument/2006/relationships/slide" Target="slides/slide7.xml"></Relationship><Relationship Id="rId50" Type="http://schemas.openxmlformats.org/officeDocument/2006/relationships/slide" Target="slides/slide8.xml"></Relationship><Relationship Id="rId51" Type="http://schemas.openxmlformats.org/officeDocument/2006/relationships/viewProps" Target="viewProps.xml"></Relationship><Relationship Id="rId52" Type="http://schemas.openxmlformats.org/officeDocument/2006/relationships/presProps" Target="presProps.xml"></Relationship></Relationships>
</file>

<file path=ppt/media/fImage118902362441.png>
</file>

<file path=ppt/media/fImage11933506268467.png>
</file>

<file path=ppt/media/media17463864.mp4>
</file>

<file path=ppt/media/media2626121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2388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4635" cy="23882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4635" cy="1656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6235" cy="285305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6235" cy="150050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2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58105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58105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4140" cy="82423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4140" cy="3685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2835" cy="487426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2555" cy="16008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2835" cy="4874260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2555" cy="381254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29535" cy="581279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4935" cy="581279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4.xml"></Relationship><Relationship Id="rId2" Type="http://schemas.openxmlformats.org/officeDocument/2006/relationships/slideLayout" Target="../slideLayouts/slideLayout15.xml"></Relationship><Relationship Id="rId3" Type="http://schemas.openxmlformats.org/officeDocument/2006/relationships/slideLayout" Target="../slideLayouts/slideLayout16.xml"></Relationship><Relationship Id="rId4" Type="http://schemas.openxmlformats.org/officeDocument/2006/relationships/slideLayout" Target="../slideLayouts/slideLayout17.xml"></Relationship><Relationship Id="rId5" Type="http://schemas.openxmlformats.org/officeDocument/2006/relationships/slideLayout" Target="../slideLayouts/slideLayout18.xml"></Relationship><Relationship Id="rId6" Type="http://schemas.openxmlformats.org/officeDocument/2006/relationships/slideLayout" Target="../slideLayouts/slideLayout19.xml"></Relationship><Relationship Id="rId7" Type="http://schemas.openxmlformats.org/officeDocument/2006/relationships/slideLayout" Target="../slideLayouts/slideLayout20.xml"></Relationship><Relationship Id="rId8" Type="http://schemas.openxmlformats.org/officeDocument/2006/relationships/slideLayout" Target="../slideLayouts/slideLayout21.xml"></Relationship><Relationship Id="rId9" Type="http://schemas.openxmlformats.org/officeDocument/2006/relationships/slideLayout" Target="../slideLayouts/slideLayout22.xml"></Relationship><Relationship Id="rId10" Type="http://schemas.openxmlformats.org/officeDocument/2006/relationships/slideLayout" Target="../slideLayouts/slideLayout23.xml"></Relationship><Relationship Id="rId11" Type="http://schemas.openxmlformats.org/officeDocument/2006/relationships/slideLayout" Target="../slideLayouts/slideLayout24.xml"></Relationship><Relationship Id="rId1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5.xml"></Relationship><Relationship Id="rId2" Type="http://schemas.openxmlformats.org/officeDocument/2006/relationships/slideLayout" Target="../slideLayouts/slideLayout26.xml"></Relationship><Relationship Id="rId3" Type="http://schemas.openxmlformats.org/officeDocument/2006/relationships/slideLayout" Target="../slideLayouts/slideLayout27.xml"></Relationship><Relationship Id="rId4" Type="http://schemas.openxmlformats.org/officeDocument/2006/relationships/slideLayout" Target="../slideLayouts/slideLayout28.xml"></Relationship><Relationship Id="rId5" Type="http://schemas.openxmlformats.org/officeDocument/2006/relationships/slideLayout" Target="../slideLayouts/slideLayout29.xml"></Relationship><Relationship Id="rId6" Type="http://schemas.openxmlformats.org/officeDocument/2006/relationships/slideLayout" Target="../slideLayouts/slideLayout30.xml"></Relationship><Relationship Id="rId7" Type="http://schemas.openxmlformats.org/officeDocument/2006/relationships/slideLayout" Target="../slideLayouts/slideLayout31.xml"></Relationship><Relationship Id="rId8" Type="http://schemas.openxmlformats.org/officeDocument/2006/relationships/slideLayout" Target="../slideLayouts/slideLayout32.xml"></Relationship><Relationship Id="rId9" Type="http://schemas.openxmlformats.org/officeDocument/2006/relationships/slideLayout" Target="../slideLayouts/slideLayout33.xml"></Relationship><Relationship Id="rId10" Type="http://schemas.openxmlformats.org/officeDocument/2006/relationships/slideLayout" Target="../slideLayouts/slideLayout34.xml"></Relationship><Relationship Id="rId11" Type="http://schemas.openxmlformats.org/officeDocument/2006/relationships/slideLayout" Target="../slideLayouts/slideLayout35.xml"></Relationship><Relationship Id="rId12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94043-E4A7-4AED-AF95-7630C9DA13A5}" type="datetimeFigureOut">
              <a:rPr lang="ko-KR" altLang="en-US" smtClean="0"/>
              <a:pPr/>
              <a:t>2021-03-19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6235" cy="435229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54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3835" cy="36576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image" Target="../media/fImage11933506268467.png"></Relationship><Relationship Id="rId3" Type="http://schemas.openxmlformats.org/officeDocument/2006/relationships/video" Target="../media/media26261215.mp4"></Relationship><Relationship Id="rId4" Type="http://schemas.microsoft.com/office/2007/relationships/media" Target="../media/media26261215.mp4"></Relationship><Relationship Id="rId5" Type="http://schemas.openxmlformats.org/officeDocument/2006/relationships/slideLayout" Target="../slideLayouts/slideLayout15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image" Target="../media/fImage118902362441.png"></Relationship><Relationship Id="rId3" Type="http://schemas.openxmlformats.org/officeDocument/2006/relationships/video" Target="../media/media17463864.mp4"></Relationship><Relationship Id="rId4" Type="http://schemas.microsoft.com/office/2007/relationships/media" Target="../media/media17463864.mp4"></Relationship><Relationship Id="rId5" Type="http://schemas.openxmlformats.org/officeDocument/2006/relationships/slideLayout" Target="../slideLayouts/slideLayout15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/>
          </p:cNvSpPr>
          <p:nvPr/>
        </p:nvSpPr>
        <p:spPr>
          <a:xfrm rot="0">
            <a:off x="4493260" y="995680"/>
            <a:ext cx="3240405" cy="324040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>
                <a:solidFill>
                  <a:srgbClr val="E9B7B5"/>
                </a:solidFill>
                <a:latin typeface="맑은 고딕" charset="0"/>
                <a:ea typeface="맑은 고딕" charset="0"/>
              </a:rPr>
              <a:t>IoT시스템 </a:t>
            </a:r>
            <a:endParaRPr lang="ko-KR" altLang="en-US" sz="4000">
              <a:solidFill>
                <a:srgbClr val="E9B7B5"/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4주차 과제</a:t>
            </a:r>
            <a:endParaRPr lang="ko-KR" altLang="en-US" sz="4000">
              <a:solidFill>
                <a:srgbClr val="FFFFFF">
                  <a:lumMod val="6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3065145" y="4443095"/>
            <a:ext cx="6725285" cy="2306955"/>
          </a:xfrm>
          <a:prstGeom prst="rect"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lang="ko-KR"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반 YA 학번: 20202296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lang="ko-KR"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이름: 전채린</a:t>
            </a:r>
            <a:r>
              <a:rPr lang="ko-KR" sz="44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endParaRPr lang="ko-KR" altLang="en-US" sz="44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1200" i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슬라이드 번호 개체 틀 52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1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409575" y="419735"/>
            <a:ext cx="11374120" cy="601916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1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동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작 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V20210323_153718000_DD109AA3-DBB2-4430-B911-F49B0DC50FF4(2)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0095" y="1257935"/>
            <a:ext cx="10677525" cy="4936490"/>
          </a:xfrm>
          <a:prstGeom prst="rect"/>
          <a:noFill/>
        </p:spPr>
      </p:pic>
      <p:sp>
        <p:nvSpPr>
          <p:cNvPr id="5" name="슬라이드 번호 개체 틀 49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6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3485" cy="601853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23"/>
          <p:cNvSpPr txBox="1">
            <a:spLocks/>
          </p:cNvSpPr>
          <p:nvPr/>
        </p:nvSpPr>
        <p:spPr bwMode="auto">
          <a:xfrm rot="0">
            <a:off x="506730" y="983615"/>
            <a:ext cx="3232150" cy="52660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_a=2;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_b=3;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_c=4;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_d=5;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_e=9;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_f=8;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_g=7;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const int _dot=6;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void display_number(int n)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switch(n)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0: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6" name="텍스트 상자 24"/>
          <p:cNvSpPr txBox="1">
            <a:spLocks/>
          </p:cNvSpPr>
          <p:nvPr/>
        </p:nvSpPr>
        <p:spPr bwMode="auto">
          <a:xfrm rot="0">
            <a:off x="5833110" y="1196975"/>
            <a:ext cx="3101340" cy="50501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3: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4: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200" b="1">
                <a:solidFill>
                  <a:srgbClr val="0070C0"/>
                </a:solidFill>
                <a:latin typeface="+mn-lt"/>
                <a:ea typeface="맑은 고딕" charset="0"/>
              </a:rPr>
              <a:t>  }}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7" name="텍스트 상자 25"/>
          <p:cNvSpPr txBox="1">
            <a:spLocks/>
          </p:cNvSpPr>
          <p:nvPr/>
        </p:nvSpPr>
        <p:spPr bwMode="auto">
          <a:xfrm rot="0">
            <a:off x="3061335" y="1228725"/>
            <a:ext cx="3037840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2: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8" name="텍스트 상자 26"/>
          <p:cNvSpPr txBox="1">
            <a:spLocks/>
          </p:cNvSpPr>
          <p:nvPr/>
        </p:nvSpPr>
        <p:spPr bwMode="auto">
          <a:xfrm rot="0">
            <a:off x="8569960" y="1219835"/>
            <a:ext cx="3184525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5: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6: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9" name="슬라이드 번호 개체 틀 53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3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56235"/>
            <a:ext cx="11373485" cy="601853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28"/>
          <p:cNvSpPr txBox="1">
            <a:spLocks/>
          </p:cNvSpPr>
          <p:nvPr/>
        </p:nvSpPr>
        <p:spPr bwMode="auto">
          <a:xfrm rot="0">
            <a:off x="3124835" y="1212215"/>
            <a:ext cx="3655695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9: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10: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6" name="텍스트 상자 29"/>
          <p:cNvSpPr txBox="1">
            <a:spLocks/>
          </p:cNvSpPr>
          <p:nvPr/>
        </p:nvSpPr>
        <p:spPr bwMode="auto">
          <a:xfrm rot="0">
            <a:off x="5873750" y="1203960"/>
            <a:ext cx="2966085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11: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12: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7" name="텍스트 상자 30"/>
          <p:cNvSpPr txBox="1">
            <a:spLocks/>
          </p:cNvSpPr>
          <p:nvPr/>
        </p:nvSpPr>
        <p:spPr bwMode="auto">
          <a:xfrm rot="0">
            <a:off x="411480" y="1203325"/>
            <a:ext cx="3952875" cy="505015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800" b="1">
                <a:solidFill>
                  <a:srgbClr val="0070C0"/>
                </a:solidFill>
                <a:latin typeface="+mn-lt"/>
                <a:ea typeface="맑은 고딕" charset="0"/>
              </a:rPr>
              <a:t>   </a:t>
            </a: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case 7: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8: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200" b="1">
                <a:solidFill>
                  <a:srgbClr val="0070C0"/>
                </a:solidFill>
                <a:latin typeface="+mn-lt"/>
                <a:ea typeface="맑은 고딕" charset="0"/>
              </a:rPr>
              <a:t>}}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8" name="텍스트 상자 31"/>
          <p:cNvSpPr txBox="1">
            <a:spLocks/>
          </p:cNvSpPr>
          <p:nvPr/>
        </p:nvSpPr>
        <p:spPr bwMode="auto">
          <a:xfrm rot="0">
            <a:off x="8506460" y="1227455"/>
            <a:ext cx="2947035" cy="50806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13: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14: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200" b="1">
                <a:solidFill>
                  <a:srgbClr val="0070C0"/>
                </a:solidFill>
                <a:latin typeface="+mn-lt"/>
                <a:ea typeface="맑은 고딕" charset="0"/>
              </a:rPr>
              <a:t>}}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9" name="슬라이드 번호 개체 틀 54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4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3485" cy="601853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33"/>
          <p:cNvSpPr txBox="1">
            <a:spLocks/>
          </p:cNvSpPr>
          <p:nvPr/>
        </p:nvSpPr>
        <p:spPr bwMode="auto">
          <a:xfrm rot="0">
            <a:off x="570230" y="1585595"/>
            <a:ext cx="3184525" cy="25558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15: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6" name="텍스트 상자 34"/>
          <p:cNvSpPr txBox="1">
            <a:spLocks/>
          </p:cNvSpPr>
          <p:nvPr/>
        </p:nvSpPr>
        <p:spPr bwMode="auto">
          <a:xfrm rot="0">
            <a:off x="6405880" y="1577340"/>
            <a:ext cx="2846070" cy="28327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void setup()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pinMode(_a,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pinMode(_b,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pinMode(_c,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pinMode(_d,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pinMode(_e,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pinMode(_f,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pinMode(_g,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pinMode(_dot,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7" name="텍스트 상자 35"/>
          <p:cNvSpPr txBox="1">
            <a:spLocks/>
          </p:cNvSpPr>
          <p:nvPr/>
        </p:nvSpPr>
        <p:spPr bwMode="auto">
          <a:xfrm rot="0">
            <a:off x="3430905" y="1577975"/>
            <a:ext cx="3144520" cy="30486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case 16: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digitalWrite(_e,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digitalWrite(_b,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digitalWrite(_c,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digitalWrite(_g,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digitalWrite(_f,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digitalWrite(_a,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digitalWrite(_dot,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break;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8" name="텍스트 상자 36"/>
          <p:cNvSpPr txBox="1">
            <a:spLocks/>
          </p:cNvSpPr>
          <p:nvPr/>
        </p:nvSpPr>
        <p:spPr bwMode="auto">
          <a:xfrm rot="0">
            <a:off x="9171305" y="1584960"/>
            <a:ext cx="2520315" cy="23399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void loop()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int i;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for(i=0; i&lt;17; i++)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display_number(i);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delay(1000);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200" b="1">
                <a:solidFill>
                  <a:srgbClr val="0070C0"/>
                </a:solidFill>
                <a:latin typeface="+mn-lt"/>
                <a:ea typeface="맑은 고딕" charset="0"/>
              </a:rPr>
              <a:t>}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9" name="슬라이드 번호 개체 틀 55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5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>
            <a:off x="409575" y="419735"/>
            <a:ext cx="11374120" cy="610806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동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작 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4" name="비디오 19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76605" y="1108075"/>
            <a:ext cx="10661015" cy="5149215"/>
          </a:xfrm>
          <a:prstGeom prst="rect"/>
          <a:noFill/>
        </p:spPr>
      </p:pic>
      <p:sp>
        <p:nvSpPr>
          <p:cNvPr id="5" name="슬라이드 번호 개체 틀 48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2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83235"/>
            <a:ext cx="11373485" cy="601853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41"/>
          <p:cNvSpPr txBox="1">
            <a:spLocks/>
          </p:cNvSpPr>
          <p:nvPr/>
        </p:nvSpPr>
        <p:spPr bwMode="auto">
          <a:xfrm rot="0">
            <a:off x="744855" y="1173480"/>
            <a:ext cx="3937635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led1 = 8;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led2 = 4;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led3 = 6;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led4 = 2;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led1_status = LOW; // LED1 상태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led2_status = LOW; // LED2 상태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led3_status = LOW; // LED3 상태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int led4_status = LOW; // LED4 상태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void setup()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pinMode(led1,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pinMode(led2,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pinMode(led3,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pinMode(led4, OUTPUT);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digitalWrite(led1,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digitalWrite(led2,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digitalWrite(led3,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digitalWrite(led4,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Serial.begin(9600);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6" name="텍스트 상자 42"/>
          <p:cNvSpPr txBox="1">
            <a:spLocks/>
          </p:cNvSpPr>
          <p:nvPr/>
        </p:nvSpPr>
        <p:spPr bwMode="auto">
          <a:xfrm rot="0">
            <a:off x="4573905" y="1169670"/>
            <a:ext cx="3347085" cy="50196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void loop()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char read_data;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if(Serial.available())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read_data = Serial.read();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if(read_data == '8' &amp;&amp; led1_status == LOW)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digitalWrite(led1,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led1_status = HIGH;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Serial.println("LED1 ON");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else if(read_data == '8' &amp;&amp; led1_status == HIGH)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digitalWrite(led1,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led1_status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Serial.println("LED1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7" name="텍스트 상자 43"/>
          <p:cNvSpPr txBox="1">
            <a:spLocks/>
          </p:cNvSpPr>
          <p:nvPr/>
        </p:nvSpPr>
        <p:spPr bwMode="auto">
          <a:xfrm rot="0">
            <a:off x="8163560" y="1167765"/>
            <a:ext cx="3482975" cy="35413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if(read_data == '4' &amp;&amp; led2_status == LOW)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digitalWrite(led2,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led2_status = HIGH;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Serial.println("LED2 ON");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else if(read_data == '4' &amp;&amp; led2_status == HIGH)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digitalWrite(led2,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led2_status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Serial.println("LED2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8" name="슬라이드 번호 개체 틀 56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7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419735"/>
            <a:ext cx="11373485" cy="601853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3098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45"/>
          <p:cNvSpPr txBox="1">
            <a:spLocks/>
          </p:cNvSpPr>
          <p:nvPr/>
        </p:nvSpPr>
        <p:spPr bwMode="auto">
          <a:xfrm rot="0">
            <a:off x="769620" y="1348105"/>
            <a:ext cx="3232150" cy="378777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if(read_data == '6' &amp;&amp; led3_status == LOW)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digitalWrite(led3,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led3_status = HIGH;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Serial.println("LED3 ON");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else if(read_data == '6' &amp;&amp; led3_status == HIGH)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digitalWrite(led3,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led3_status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Serial.println("LED3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6" name="텍스트 상자 46"/>
          <p:cNvSpPr txBox="1">
            <a:spLocks/>
          </p:cNvSpPr>
          <p:nvPr/>
        </p:nvSpPr>
        <p:spPr bwMode="auto">
          <a:xfrm rot="0">
            <a:off x="7934960" y="1360170"/>
            <a:ext cx="3251835" cy="47732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if(read_data == ' ')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digitalWrite(led1,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digitalWrite(led2,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digitalWrite(led3,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digitalWrite(led4,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led1_status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led2_status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led3_status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led4_status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Serial.println("LED1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Serial.println("LED2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Serial.println("LED3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Serial.println("LED4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delay(10);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} </a:t>
            </a:r>
            <a:endParaRPr lang="ko-KR" altLang="en-US" sz="2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7" name="텍스트 상자 47"/>
          <p:cNvSpPr txBox="1">
            <a:spLocks/>
          </p:cNvSpPr>
          <p:nvPr/>
        </p:nvSpPr>
        <p:spPr bwMode="auto">
          <a:xfrm rot="0">
            <a:off x="4592955" y="1360170"/>
            <a:ext cx="3037840" cy="428053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spAutoFit/>
          </a:bodyPr>
          <a:lstStyle>
            <a:lvl1pPr marL="0" indent="0" eaLnBrk="0" latinLnBrk="0" hangingPunct="0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1pPr>
            <a:lvl2pPr marL="742950" indent="-285750" eaLnBrk="0" latinLnBrk="0" hangingPunct="0" lvl="1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2pPr>
            <a:lvl3pPr marL="1143000" indent="-228600" eaLnBrk="0" latinLnBrk="0" hangingPunct="0" lvl="2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3pPr>
            <a:lvl4pPr marL="1600200" indent="-228600" eaLnBrk="0" latinLnBrk="0" hangingPunct="0" lvl="3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4pPr>
            <a:lvl5pPr marL="2057400" indent="-228600" eaLnBrk="0" latinLnBrk="0" hangingPunct="0" lvl="4"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5pPr>
            <a:lvl6pPr marL="2514600" indent="-228600" fontAlgn="base" eaLnBrk="0" latinLnBrk="0" hangingPunct="0" lvl="5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6pPr>
            <a:lvl7pPr marL="2971800" indent="-228600" fontAlgn="base" eaLnBrk="0" latinLnBrk="0" hangingPunct="0" lvl="6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7pPr>
            <a:lvl8pPr marL="3429000" indent="-228600" fontAlgn="base" eaLnBrk="0" latinLnBrk="0" hangingPunct="0" lvl="7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8pPr>
            <a:lvl9pPr marL="3886200" indent="-228600" fontAlgn="base" eaLnBrk="0" latinLnBrk="0" hangingPunct="0" lvl="8">
              <a:spcBef>
                <a:spcPct val="0"/>
              </a:spcBef>
              <a:spcAft>
                <a:spcPct val="0"/>
              </a:spcAft>
              <a:buFontTx/>
              <a:buNone/>
              <a:defRPr lang="en-GB" altLang="en-US">
                <a:solidFill>
                  <a:schemeClr val="tx1"/>
                </a:solidFill>
                <a:latin typeface="맑은 고딕" charset="0"/>
                <a:ea typeface="굴림" charset="0"/>
              </a:defRPr>
            </a:lvl9pPr>
          </a:lstStyle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if(read_data == '2' &amp;&amp; led4_status == LOW)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digitalWrite(led4, HIGH);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led4_status = HIGH;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Serial.println("LED4 ON");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else if(read_data == '2' &amp;&amp; led4_status == HIGH)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{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digitalWrite(led4, LOW);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led4_status = LOW;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  Serial.println("LED4 OFF");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r>
              <a:rPr lang="ko-KR" altLang="en-US" sz="1600" b="1">
                <a:solidFill>
                  <a:srgbClr val="0070C0"/>
                </a:solidFill>
                <a:latin typeface="+mn-lt"/>
                <a:ea typeface="맑은 고딕" charset="0"/>
              </a:rPr>
              <a:t>    }</a:t>
            </a: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  <a:p>
            <a:pPr marL="0" indent="0" eaLnBrk="1" latinLnBrk="0" hangingPunct="1">
              <a:buFontTx/>
              <a:buNone/>
              <a:defRPr/>
            </a:pPr>
            <a:endParaRPr lang="ko-KR" altLang="en-US" sz="1600" b="1">
              <a:solidFill>
                <a:srgbClr val="0070C0"/>
              </a:solidFill>
              <a:latin typeface="+mn-lt"/>
              <a:ea typeface="맑은 고딕" charset="0"/>
            </a:endParaRPr>
          </a:p>
        </p:txBody>
      </p:sp>
      <p:sp>
        <p:nvSpPr>
          <p:cNvPr id="8" name="슬라이드 번호 개체 틀 57"/>
          <p:cNvSpPr txBox="1">
            <a:spLocks/>
          </p:cNvSpPr>
          <p:nvPr>
            <p:ph type="sldNum" idx="12"/>
          </p:nvPr>
        </p:nvSpPr>
        <p:spPr>
          <a:xfrm rot="0">
            <a:off x="8721725" y="6007100"/>
            <a:ext cx="2845435" cy="365760"/>
          </a:xfrm>
          <a:prstGeom prst="rect"/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lang="ko-KR" altLang="en-US" sz="1400" b="1"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  <a:cs typeface="+mn-cs"/>
              </a:rPr>
              <a:t>8</a:t>
            </a:fld>
            <a:endParaRPr lang="ko-KR" altLang="en-US" sz="1400" b="1">
              <a:latin typeface="맑은 고딕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8</Pages>
  <Paragraphs>13</Paragraphs>
  <Words>68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Hoon ki Kim</dc:creator>
  <cp:lastModifiedBy>전 채린</cp:lastModifiedBy>
  <dc:title>슬라이드 1</dc:title>
  <cp:version>9.102.62.42430</cp:version>
  <dcterms:modified xsi:type="dcterms:W3CDTF">2021-03-19T14:46:05Z</dcterms:modified>
</cp:coreProperties>
</file>

<file path=docProps/thumbnail.jpeg>
</file>